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6842"/>
            <a:ext cx="8229600" cy="614998"/>
          </a:xfrm>
        </p:spPr>
        <p:txBody>
          <a:bodyPr>
            <a:normAutofit fontScale="90000"/>
          </a:bodyPr>
          <a:lstStyle/>
          <a:p>
            <a:r>
              <a:rPr sz="3600" b="1" dirty="0"/>
              <a:t>NSB Sub-Committees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772766"/>
              </p:ext>
            </p:extLst>
          </p:nvPr>
        </p:nvGraphicFramePr>
        <p:xfrm>
          <a:off x="203200" y="777240"/>
          <a:ext cx="8646160" cy="560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5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1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SN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Sub-Committee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Chair/</a:t>
                      </a:r>
                      <a:r>
                        <a:rPr sz="1600" dirty="0"/>
                        <a:t>Members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r>
                        <a:rPr sz="12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Augmentation of the Indian Shipping </a:t>
                      </a:r>
                      <a:endParaRPr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Chair- Anil Devli</a:t>
                      </a:r>
                    </a:p>
                    <a:p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Members- Rakesh Singh, 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Rahul Modi</a:t>
                      </a:r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Shantanu Kalita</a:t>
                      </a:r>
                      <a:endParaRPr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r>
                        <a:rPr sz="12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Promotion of Shipbuilding/Ship Repair facilities in India with focus on green &amp; sustainable shipping</a:t>
                      </a:r>
                      <a:endParaRPr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Chair- Anil Devli</a:t>
                      </a:r>
                    </a:p>
                    <a:p>
                      <a:r>
                        <a:rPr lang="en-US" sz="1400" dirty="0"/>
                        <a:t>Members- </a:t>
                      </a:r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Rakesh Singh, 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Rahul Modi, Arun Sharma</a:t>
                      </a:r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CMD CSL</a:t>
                      </a:r>
                      <a:endParaRPr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r>
                        <a:rPr sz="12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Promotion of the Ship Recycling Industries in India </a:t>
                      </a:r>
                      <a:endParaRPr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Chair- Rahul Modi</a:t>
                      </a:r>
                    </a:p>
                    <a:p>
                      <a:r>
                        <a:rPr lang="en-US" sz="1400" dirty="0"/>
                        <a:t>Members- </a:t>
                      </a:r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Rakesh Singh, 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Anil Devli</a:t>
                      </a:r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Sanjam Sahi Gupta</a:t>
                      </a:r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Arun Sharma</a:t>
                      </a:r>
                      <a:endParaRPr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r>
                        <a:rPr sz="12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resolution Seafarers’ issues including increasing share of Indian seafarers in the global shipping market</a:t>
                      </a:r>
                      <a:endParaRPr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Chair- Rakesh Singh </a:t>
                      </a:r>
                    </a:p>
                    <a:p>
                      <a:r>
                        <a:rPr lang="en-US" sz="1400" dirty="0"/>
                        <a:t>Members- 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Anil Devli</a:t>
                      </a:r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Sanjam Sahi Gupta</a:t>
                      </a:r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Milind </a:t>
                      </a:r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Kandalgaonkar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Captain Savio Ramos</a:t>
                      </a:r>
                      <a:endParaRPr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r>
                        <a:rPr sz="12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Development of inland waterways, including Improving regional connectivity</a:t>
                      </a:r>
                      <a:endParaRPr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Chair- Rakesh Singh</a:t>
                      </a:r>
                    </a:p>
                    <a:p>
                      <a:r>
                        <a:rPr lang="en-US" sz="1400" dirty="0"/>
                        <a:t>Members- </a:t>
                      </a:r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Rahul Modi, Anil Devli, 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Shantanu Kalita</a:t>
                      </a:r>
                      <a:endParaRPr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r>
                        <a:rPr sz="12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Promotion of Coastal Shipping &amp; Domestic waterways (coastal &amp; inland) including policy, infrastructure and operational measures to increase coastal cargo share </a:t>
                      </a:r>
                      <a:endParaRPr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Chair- Rakesh Singh</a:t>
                      </a:r>
                    </a:p>
                    <a:p>
                      <a:r>
                        <a:rPr lang="en-US" sz="1400" dirty="0"/>
                        <a:t>Members- </a:t>
                      </a:r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Rahul Modi, Anil Devli, 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Shantanu Kalita </a:t>
                      </a:r>
                      <a:endParaRPr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r>
                        <a:rPr sz="12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Promotion of Cruise &amp; House Boat Tourism</a:t>
                      </a:r>
                      <a:endParaRPr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Chair- Rahul Modi</a:t>
                      </a:r>
                    </a:p>
                    <a:p>
                      <a:r>
                        <a:rPr lang="en-US" sz="1400" dirty="0"/>
                        <a:t>Members- </a:t>
                      </a:r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Anil Devli, 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Shantanu Kalita</a:t>
                      </a:r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Sanjam Gupta</a:t>
                      </a:r>
                      <a:endParaRPr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r>
                        <a:rPr sz="12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development of a robust Maritime Emergency Preparedness and Response ecosystem </a:t>
                      </a:r>
                      <a:endParaRPr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Chair- Rep. from Navy</a:t>
                      </a:r>
                    </a:p>
                    <a:p>
                      <a:r>
                        <a:rPr lang="en-US" sz="1400" dirty="0"/>
                        <a:t>Members- </a:t>
                      </a:r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 from ICG, 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Anil Devli</a:t>
                      </a:r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Shantanu Kalita</a:t>
                      </a:r>
                      <a:endParaRPr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18DA4-D1FB-DC4E-67A4-1B4A43227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BD69D-9E71-6D9A-31EA-2B4AC2DBB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6842"/>
            <a:ext cx="8229600" cy="614998"/>
          </a:xfrm>
        </p:spPr>
        <p:txBody>
          <a:bodyPr>
            <a:normAutofit fontScale="90000"/>
          </a:bodyPr>
          <a:lstStyle/>
          <a:p>
            <a:r>
              <a:rPr sz="3600" b="1" dirty="0"/>
              <a:t>NSB Sub-Committees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C683172-768D-9BBE-16E9-111B0A6793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820769"/>
              </p:ext>
            </p:extLst>
          </p:nvPr>
        </p:nvGraphicFramePr>
        <p:xfrm>
          <a:off x="203200" y="777240"/>
          <a:ext cx="8646160" cy="5725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5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1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SN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Sub-Committee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Members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r>
                        <a:rPr lang="en-US" sz="1200" dirty="0"/>
                        <a:t>9.</a:t>
                      </a:r>
                      <a:endParaRPr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documenting Indian Maritime Heritage</a:t>
                      </a:r>
                      <a:endParaRPr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Chair- Shantanu Kalita</a:t>
                      </a:r>
                    </a:p>
                    <a:p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Members- Rep from Navy, Sanjam Gupta, Prof. K Murali</a:t>
                      </a:r>
                      <a:endParaRPr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r>
                        <a:rPr lang="en-US" sz="1200" dirty="0"/>
                        <a:t>10.</a:t>
                      </a:r>
                      <a:endParaRPr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Creation of an Integrated National Single Maritime Window that is Globally Compliant</a:t>
                      </a:r>
                      <a:r>
                        <a:rPr lang="en-IN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Chair- Nitin Mukesh</a:t>
                      </a:r>
                    </a:p>
                    <a:p>
                      <a:r>
                        <a:rPr lang="en-US" sz="1400" dirty="0"/>
                        <a:t>Members- </a:t>
                      </a:r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Anil Devli, 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Rakesh Singh</a:t>
                      </a:r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Rahul Modi</a:t>
                      </a:r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Shantanu Kalita</a:t>
                      </a:r>
                      <a:endParaRPr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r>
                        <a:rPr lang="en-US" sz="1200" dirty="0"/>
                        <a:t>11.</a:t>
                      </a:r>
                      <a:endParaRPr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development of Skilling eco-system for future ready shipping sector</a:t>
                      </a:r>
                      <a:endParaRPr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Chair- Arun Sharma</a:t>
                      </a:r>
                    </a:p>
                    <a:p>
                      <a:r>
                        <a:rPr lang="en-US" sz="1400" dirty="0"/>
                        <a:t>Members- </a:t>
                      </a:r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Reps from MUI and NUSI, ICCSA, DGS, INSA, CCTA, CSL, Sanjam Gupta, K. Murali</a:t>
                      </a:r>
                      <a:endParaRPr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r>
                        <a:rPr lang="en-US" sz="1200" dirty="0"/>
                        <a:t>12.</a:t>
                      </a:r>
                      <a:endParaRPr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development of Regional Maritime Hub and Maritime Linkages with the Neighbourhood </a:t>
                      </a:r>
                      <a:endParaRPr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Chair- Shantanu Kalita</a:t>
                      </a:r>
                    </a:p>
                    <a:p>
                      <a:r>
                        <a:rPr lang="en-US" sz="1400" dirty="0"/>
                        <a:t>Members- </a:t>
                      </a:r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Anil Devli, 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Rakesh Singh</a:t>
                      </a:r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Rahul Modi</a:t>
                      </a:r>
                      <a:endParaRPr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r>
                        <a:rPr lang="en-US" sz="1200" dirty="0"/>
                        <a:t>13.</a:t>
                      </a:r>
                      <a:endParaRPr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Emerging Technologies like Autonomous vehicles/advance navigation and Engine Systems/Alternate Fuels and propulsion technologies (including Nuclear)/Green Technologies/Climate Adaption &amp; Mitigation Strategies </a:t>
                      </a:r>
                      <a:endParaRPr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Chair- Arun Sharma</a:t>
                      </a:r>
                    </a:p>
                    <a:p>
                      <a:r>
                        <a:rPr lang="en-US" sz="1400" dirty="0"/>
                        <a:t>Members- </a:t>
                      </a:r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Anil Devli, 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Rakesh Singh</a:t>
                      </a:r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Rahul Modi</a:t>
                      </a:r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Shantanu Kalita</a:t>
                      </a:r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K. Murali</a:t>
                      </a:r>
                      <a:endParaRPr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r>
                        <a:rPr lang="en-US" sz="1200" dirty="0"/>
                        <a:t>14.</a:t>
                      </a:r>
                      <a:endParaRPr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reducing the logistic cost in the Maritime Sector including promotion and examination of modal shift from road and rail to coastal shipping, inland waterways, other waterborne transport </a:t>
                      </a:r>
                      <a:endParaRPr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Chair- Rahul Modi</a:t>
                      </a:r>
                    </a:p>
                    <a:p>
                      <a:r>
                        <a:rPr lang="en-US" sz="1400" dirty="0"/>
                        <a:t>Members- </a:t>
                      </a:r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Anil Devli, 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Rakesh Singh</a:t>
                      </a:r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Shantanu Kalia</a:t>
                      </a:r>
                      <a:endParaRPr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r>
                        <a:rPr lang="en-US" sz="1200" dirty="0"/>
                        <a:t>15.</a:t>
                      </a:r>
                      <a:endParaRPr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Taxation Reforms in the Maritime Sector</a:t>
                      </a:r>
                      <a:endParaRPr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Chair- Anil Devli</a:t>
                      </a:r>
                    </a:p>
                    <a:p>
                      <a:r>
                        <a:rPr lang="en-US" sz="1400" dirty="0"/>
                        <a:t>Members- </a:t>
                      </a:r>
                      <a:r>
                        <a:rPr lang="en-IN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Rakesh Singh,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Rahul Modi</a:t>
                      </a:r>
                      <a:endParaRPr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5803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439</Words>
  <Application>Microsoft Office PowerPoint</Application>
  <PresentationFormat>On-screen Show (4:3)</PresentationFormat>
  <Paragraphs>68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NSB Sub-Committees</vt:lpstr>
      <vt:lpstr>NSB Sub-Committees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NSB Sub-Committees</dc:title>
  <dc:subject/>
  <dc:creator/>
  <cp:keywords/>
  <dc:description>generated using python-pptx</dc:description>
  <cp:lastModifiedBy>hp</cp:lastModifiedBy>
  <cp:revision>4</cp:revision>
  <dcterms:created xsi:type="dcterms:W3CDTF">2013-01-27T09:14:16Z</dcterms:created>
  <dcterms:modified xsi:type="dcterms:W3CDTF">2026-05-23T07:37:49Z</dcterms:modified>
  <cp:category/>
</cp:coreProperties>
</file>